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4" r:id="rId3"/>
    <p:sldId id="256" r:id="rId4"/>
    <p:sldId id="257" r:id="rId5"/>
    <p:sldId id="275" r:id="rId6"/>
    <p:sldId id="258" r:id="rId7"/>
    <p:sldId id="259" r:id="rId8"/>
    <p:sldId id="269" r:id="rId9"/>
    <p:sldId id="270" r:id="rId10"/>
    <p:sldId id="271" r:id="rId11"/>
    <p:sldId id="272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31D8C-EE64-44F0-B7CA-57849D7551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7317AB-B258-41B4-AE48-487D3E5EA3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E5E07-D51C-4679-AFBE-48BB6E982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687B0-DEAD-45EB-ACB4-EBE2309B5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BD30E-3582-488B-9679-88181017C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7909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F80BA-4D10-4FD0-B178-410C758E1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2B78F-D1AD-4CF6-94D2-05D507E12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173D7-43B1-457A-8A43-BE69A539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E2EC4-8F9C-4726-AEE6-034C4841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53F86-9487-4536-A09E-F3FB7651C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3590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A002B4-2F0A-42B3-AA33-A43363FC2B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98CD30-647C-4A52-A56E-59C04C50D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12F95-CD69-45B4-9C4B-53B61D79F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F4A2C-6E9E-4A32-8357-CD48FF15B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391B3-D99A-48E0-A636-9013A965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7705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DE810-8E3D-4962-96E9-C0C378EF9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89D8A-076D-4333-9EDE-CC23A14DC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F3112-3800-4B73-A781-D44761E1F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99AB4-9BCA-434A-A363-8E8DAA294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27813-C8D2-4364-BD78-E326D7D5C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552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C0CCD-4766-43DF-960B-382E809A6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392AB-5142-4334-8E04-15B91B769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1E16C-80B4-4430-A465-AFD60B6D4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CD32B-74FE-4BD9-9F3D-12095D6DC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5E06C8-4F0D-4EE2-ABA8-0F2B869B2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818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D221-1C22-4388-8590-40CB9FEE9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6C6A7-A03D-479B-B1D8-FC3DB24591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375C5A-33C5-4D5F-BFC5-1A62C2F03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389EED-D2D9-4424-A02C-6B6DF12DF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F1B55A-7B7B-4B07-85B6-5B3F8DE2A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0D7A04-2230-4848-849E-CA050FD9F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9320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E1B57-E5D0-4C02-B863-F07CDF6FE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5BA9B-6554-49DF-8C97-2EDD7FEDE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8A90B-FC83-43C1-A7DA-C973306BD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F50D0E-F149-42E5-B6E1-61566F522A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1BE97B-7552-476D-BB81-4186D2B997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DA9EFC-B4B4-4398-8405-8F4C6DD28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2DBB93-3543-4073-958E-619073996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891533-80B1-4CD4-BDFC-237BD9E90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431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75699-3FB1-4FD8-98A3-EBFB9C651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3CD1D-A228-4D73-88E7-F1BC860CA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4019F3-5A84-47B9-B0C5-82D931AEB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E195D4-D86E-493F-8AA2-73B8257F9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9722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7B9E9-25E0-45BA-9335-B74FD94A8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09FA8D-35A2-4E76-B3C1-377134D63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E9917-488D-4786-81FA-9CAACC3F5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147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E376D-D99C-4A12-9564-059F9CBEF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FD40C-0F6F-4B14-BC41-2F1B37221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B0B60E-1945-46E7-81BE-647FA9D09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6C1A5-28D4-49AF-B830-9937260DF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A3E647-1C0A-459E-AC07-9E875E87E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74EFAD-8D53-4279-8DBA-7F6F98CAE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6690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8139-391F-45A8-820C-3399566BD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735057-B062-46DB-9C7C-E3D1FDF60E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63BD7-D6EC-4BDA-9AAD-CB4A022D0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09890-C172-49FF-9D90-F67AAE0A0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4B963-6362-4424-A2D5-D4249B36F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ADAC7-1E60-441E-AA19-5C1A8D607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080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18F57F-AE8F-42BD-90C5-9FE0A4E40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B96C1B-769A-42F7-B4C7-28DE4A5EB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982CC-7CF4-487D-93D0-7327CE8D1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7BA09-73DB-447F-9F7A-83EDFAC76EB3}" type="datetimeFigureOut">
              <a:rPr lang="en-IN" smtClean="0"/>
              <a:t>31-12-2022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97CC7-76DC-4832-AA92-D2BF9F78F7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C2959-6A50-481C-A6BD-C2037DB0D0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817B9-AFBF-4761-9C49-80C1284CC4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3113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668006-887E-4FD2-B384-F35B42A505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81" t="29811" r="38091" b="41277"/>
          <a:stretch/>
        </p:blipFill>
        <p:spPr>
          <a:xfrm>
            <a:off x="217707" y="2807009"/>
            <a:ext cx="5719864" cy="198279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195FA1-F932-4596-A794-26138DCB44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50" t="31883" r="47041" b="31305"/>
          <a:stretch/>
        </p:blipFill>
        <p:spPr>
          <a:xfrm>
            <a:off x="217707" y="119269"/>
            <a:ext cx="4949687" cy="252453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27765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9CA08E6-BA41-40A5-911E-12FBF3BC2F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07" t="28794" r="25148" b="23263"/>
          <a:stretch/>
        </p:blipFill>
        <p:spPr>
          <a:xfrm>
            <a:off x="233463" y="238326"/>
            <a:ext cx="10795615" cy="489787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E2B2D8F-2721-41A9-910A-0AB605D111E4}"/>
              </a:ext>
            </a:extLst>
          </p:cNvPr>
          <p:cNvSpPr/>
          <p:nvPr/>
        </p:nvSpPr>
        <p:spPr>
          <a:xfrm>
            <a:off x="325025" y="2950479"/>
            <a:ext cx="2388992" cy="23046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1A7860-6EC1-4F2F-8019-21B398CE62E2}"/>
              </a:ext>
            </a:extLst>
          </p:cNvPr>
          <p:cNvSpPr/>
          <p:nvPr/>
        </p:nvSpPr>
        <p:spPr>
          <a:xfrm>
            <a:off x="325024" y="4137252"/>
            <a:ext cx="9908474" cy="23046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0437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1636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5409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209900-485D-45CE-B5CD-7FA67AA86128}"/>
              </a:ext>
            </a:extLst>
          </p:cNvPr>
          <p:cNvSpPr txBox="1"/>
          <p:nvPr/>
        </p:nvSpPr>
        <p:spPr>
          <a:xfrm>
            <a:off x="5028752" y="2548647"/>
            <a:ext cx="21344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/>
              <a:t>Access Keys</a:t>
            </a:r>
          </a:p>
        </p:txBody>
      </p:sp>
    </p:spTree>
    <p:extLst>
      <p:ext uri="{BB962C8B-B14F-4D97-AF65-F5344CB8AC3E}">
        <p14:creationId xmlns:p14="http://schemas.microsoft.com/office/powerpoint/2010/main" val="1993627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20E000-95E2-4470-A3A6-CC2739F3E6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4" t="30000" r="55738" b="22464"/>
          <a:stretch/>
        </p:blipFill>
        <p:spPr>
          <a:xfrm>
            <a:off x="198782" y="168965"/>
            <a:ext cx="7184512" cy="489921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7B71602-F437-4FA9-94FD-D215F8DC99EC}"/>
              </a:ext>
            </a:extLst>
          </p:cNvPr>
          <p:cNvSpPr/>
          <p:nvPr/>
        </p:nvSpPr>
        <p:spPr>
          <a:xfrm>
            <a:off x="189054" y="3064214"/>
            <a:ext cx="978265" cy="12840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A9B580-205D-437F-85B7-9286DE4B26BE}"/>
              </a:ext>
            </a:extLst>
          </p:cNvPr>
          <p:cNvSpPr/>
          <p:nvPr/>
        </p:nvSpPr>
        <p:spPr>
          <a:xfrm>
            <a:off x="574918" y="159238"/>
            <a:ext cx="2849218" cy="30769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C3BD3B-BBEE-4AD6-A9C0-3D6694AD53E7}"/>
              </a:ext>
            </a:extLst>
          </p:cNvPr>
          <p:cNvSpPr txBox="1"/>
          <p:nvPr/>
        </p:nvSpPr>
        <p:spPr>
          <a:xfrm>
            <a:off x="1930308" y="4610448"/>
            <a:ext cx="4350037" cy="216187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300" dirty="0"/>
              <a:t>If you have storage account &amp; you have </a:t>
            </a:r>
            <a:r>
              <a:rPr lang="en-IN" sz="1300" b="1" dirty="0"/>
              <a:t>Access keys </a:t>
            </a:r>
            <a:r>
              <a:rPr lang="en-IN" sz="1300" dirty="0"/>
              <a:t>with you,</a:t>
            </a:r>
          </a:p>
          <a:p>
            <a:pPr>
              <a:lnSpc>
                <a:spcPct val="150000"/>
              </a:lnSpc>
            </a:pPr>
            <a:r>
              <a:rPr lang="en-IN" sz="1300" dirty="0"/>
              <a:t>a) it</a:t>
            </a:r>
            <a:r>
              <a:rPr lang="en-IN" sz="1300" b="1" dirty="0"/>
              <a:t> </a:t>
            </a:r>
            <a:r>
              <a:rPr lang="en-IN" sz="1300" dirty="0"/>
              <a:t>means that you can access all below:</a:t>
            </a:r>
          </a:p>
          <a:p>
            <a:pPr>
              <a:lnSpc>
                <a:spcPct val="150000"/>
              </a:lnSpc>
            </a:pPr>
            <a:r>
              <a:rPr lang="en-IN" sz="1300" dirty="0"/>
              <a:t>   - Containers</a:t>
            </a:r>
          </a:p>
          <a:p>
            <a:pPr>
              <a:lnSpc>
                <a:spcPct val="150000"/>
              </a:lnSpc>
            </a:pPr>
            <a:r>
              <a:rPr lang="en-IN" sz="1300" dirty="0"/>
              <a:t>   - File Shares</a:t>
            </a:r>
          </a:p>
          <a:p>
            <a:pPr>
              <a:lnSpc>
                <a:spcPct val="150000"/>
              </a:lnSpc>
            </a:pPr>
            <a:r>
              <a:rPr lang="en-IN" sz="1300" dirty="0"/>
              <a:t>   - Queues</a:t>
            </a:r>
          </a:p>
          <a:p>
            <a:pPr>
              <a:lnSpc>
                <a:spcPct val="150000"/>
              </a:lnSpc>
            </a:pPr>
            <a:r>
              <a:rPr lang="en-IN" sz="1300" dirty="0"/>
              <a:t>   - Tables</a:t>
            </a:r>
          </a:p>
          <a:p>
            <a:pPr>
              <a:lnSpc>
                <a:spcPct val="150000"/>
              </a:lnSpc>
            </a:pPr>
            <a:r>
              <a:rPr lang="en-IN" sz="1300" dirty="0"/>
              <a:t>b) you can create, edit &amp; update.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B44186-F4E0-4B99-8733-98C6A5B8DD30}"/>
              </a:ext>
            </a:extLst>
          </p:cNvPr>
          <p:cNvSpPr/>
          <p:nvPr/>
        </p:nvSpPr>
        <p:spPr>
          <a:xfrm>
            <a:off x="189054" y="159237"/>
            <a:ext cx="7194240" cy="6613085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9023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2C8D6A-7B3D-4701-AB66-6C700DE68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" t="23623" r="46679" b="20435"/>
          <a:stretch/>
        </p:blipFill>
        <p:spPr>
          <a:xfrm>
            <a:off x="228388" y="209567"/>
            <a:ext cx="8528277" cy="565621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5075E6A-0BF4-403A-BFB9-BDC4A216023E}"/>
              </a:ext>
            </a:extLst>
          </p:cNvPr>
          <p:cNvSpPr/>
          <p:nvPr/>
        </p:nvSpPr>
        <p:spPr>
          <a:xfrm>
            <a:off x="2870644" y="3651469"/>
            <a:ext cx="4901755" cy="19095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3D8A16-07A7-48A4-9342-E92C04056765}"/>
              </a:ext>
            </a:extLst>
          </p:cNvPr>
          <p:cNvSpPr/>
          <p:nvPr/>
        </p:nvSpPr>
        <p:spPr>
          <a:xfrm>
            <a:off x="2870644" y="5350566"/>
            <a:ext cx="4901755" cy="19095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108F1F-142C-424B-B289-A005DF4DC4C7}"/>
              </a:ext>
            </a:extLst>
          </p:cNvPr>
          <p:cNvSpPr/>
          <p:nvPr/>
        </p:nvSpPr>
        <p:spPr>
          <a:xfrm>
            <a:off x="218661" y="1873951"/>
            <a:ext cx="1094574" cy="27586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5765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209900-485D-45CE-B5CD-7FA67AA86128}"/>
              </a:ext>
            </a:extLst>
          </p:cNvPr>
          <p:cNvSpPr txBox="1"/>
          <p:nvPr/>
        </p:nvSpPr>
        <p:spPr>
          <a:xfrm>
            <a:off x="241091" y="288526"/>
            <a:ext cx="2517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dirty="0"/>
              <a:t>Why two Access Keys?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D26297-FE5A-46B0-BFD2-EA14108F15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51" t="30638" r="37914" b="23405"/>
          <a:stretch/>
        </p:blipFill>
        <p:spPr>
          <a:xfrm>
            <a:off x="153542" y="836577"/>
            <a:ext cx="5196671" cy="331441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99825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209900-485D-45CE-B5CD-7FA67AA86128}"/>
              </a:ext>
            </a:extLst>
          </p:cNvPr>
          <p:cNvSpPr txBox="1"/>
          <p:nvPr/>
        </p:nvSpPr>
        <p:spPr>
          <a:xfrm>
            <a:off x="5084248" y="2393005"/>
            <a:ext cx="20235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/>
              <a:t>SAS Tokens</a:t>
            </a:r>
          </a:p>
        </p:txBody>
      </p:sp>
    </p:spTree>
    <p:extLst>
      <p:ext uri="{BB962C8B-B14F-4D97-AF65-F5344CB8AC3E}">
        <p14:creationId xmlns:p14="http://schemas.microsoft.com/office/powerpoint/2010/main" val="3937499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DFBA11-ED51-46E6-977A-393932059F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" t="23120" r="25148" b="22837"/>
          <a:stretch/>
        </p:blipFill>
        <p:spPr>
          <a:xfrm>
            <a:off x="223735" y="223735"/>
            <a:ext cx="9931941" cy="453181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16B05F9-46B6-4A1D-8CF2-C9009613E6B3}"/>
              </a:ext>
            </a:extLst>
          </p:cNvPr>
          <p:cNvSpPr/>
          <p:nvPr/>
        </p:nvSpPr>
        <p:spPr>
          <a:xfrm>
            <a:off x="214007" y="3556836"/>
            <a:ext cx="1682886" cy="2661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770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4F2EC7-514E-4041-AD49-B4941F68C5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5" t="33478" r="40973" b="42754"/>
          <a:stretch/>
        </p:blipFill>
        <p:spPr>
          <a:xfrm>
            <a:off x="208296" y="2704500"/>
            <a:ext cx="7509753" cy="221510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796E51-2783-4395-95A3-6FD8949FFC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81" t="48989" r="25148" b="22837"/>
          <a:stretch/>
        </p:blipFill>
        <p:spPr>
          <a:xfrm>
            <a:off x="208297" y="194553"/>
            <a:ext cx="7509753" cy="236255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C60B966-996A-4B4A-B210-F56C9CF0241F}"/>
              </a:ext>
            </a:extLst>
          </p:cNvPr>
          <p:cNvSpPr/>
          <p:nvPr/>
        </p:nvSpPr>
        <p:spPr>
          <a:xfrm>
            <a:off x="208295" y="385619"/>
            <a:ext cx="2505721" cy="2661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FC0642-24A0-497C-8A8F-739FFB935F0C}"/>
              </a:ext>
            </a:extLst>
          </p:cNvPr>
          <p:cNvSpPr/>
          <p:nvPr/>
        </p:nvSpPr>
        <p:spPr>
          <a:xfrm>
            <a:off x="208294" y="2950480"/>
            <a:ext cx="2505721" cy="2661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389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9327DE-D580-4716-A5F6-397A857C7D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95" t="32482" r="39953" b="21418"/>
          <a:stretch/>
        </p:blipFill>
        <p:spPr>
          <a:xfrm>
            <a:off x="262646" y="267511"/>
            <a:ext cx="8394971" cy="472853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5FE8073-1157-4AAA-8B03-89741B4BC95E}"/>
              </a:ext>
            </a:extLst>
          </p:cNvPr>
          <p:cNvSpPr/>
          <p:nvPr/>
        </p:nvSpPr>
        <p:spPr>
          <a:xfrm>
            <a:off x="262646" y="3028302"/>
            <a:ext cx="8394971" cy="4736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DEF3D6-5CF8-4425-85CE-FF0981A8F3B5}"/>
              </a:ext>
            </a:extLst>
          </p:cNvPr>
          <p:cNvSpPr/>
          <p:nvPr/>
        </p:nvSpPr>
        <p:spPr>
          <a:xfrm>
            <a:off x="344481" y="4176164"/>
            <a:ext cx="3118566" cy="20128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9054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56</Words>
  <Application>Microsoft Office PowerPoint</Application>
  <PresentationFormat>Widescreen</PresentationFormat>
  <Paragraphs>10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10</cp:revision>
  <dcterms:created xsi:type="dcterms:W3CDTF">2022-12-29T14:49:23Z</dcterms:created>
  <dcterms:modified xsi:type="dcterms:W3CDTF">2022-12-31T15:03:42Z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2022-12-29T14:49:23Z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10c07118-2350-4847-a27a-1f1585a09130</vt:lpwstr>
  </property>
  <property fmtid="{D5CDD505-2E9C-101B-9397-08002B2CF9AE}" pid="8" name="MSIP_Label_19540963-e559-4020-8a90-fe8a502c2801_ContentBits">
    <vt:lpwstr>0</vt:lpwstr>
  </property>
</Properties>
</file>

<file path=docProps/thumbnail.jpeg>
</file>